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tpusk.ru/gallery/foto.asp?DST=17632&amp;P=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esktop\&#1052;&#1080;&#1085;&#1091;&#1090;&#1072;%20&#1084;&#1086;&#1083;&#1095;&#1072;&#1085;&#1080;&#1103;%20-%20&#1052;&#1077;&#1090;&#1088;&#1086;&#1085;&#1086;&#1084;%2030%20&#1089;&#1077;&#1082;%20(www.hotplayer.ru).mp3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gif"/><Relationship Id="rId2" Type="http://schemas.openxmlformats.org/officeDocument/2006/relationships/audio" Target="file:///D:\Desktop\&#1047;&#1074;&#1091;&#1082;&#1080;%20-%20&#1079;&#1072;&#1083;&#1087;&#1099;%20&#1089;&#1072;&#1083;&#1102;&#1090;&#1072;%20(www.hotplayer.ru).mp3" TargetMode="External"/><Relationship Id="rId1" Type="http://schemas.openxmlformats.org/officeDocument/2006/relationships/audio" Target="file:///D:\Desktop\&#1047;&#1074;&#1091;&#1082;%20&#1074;&#1079;&#1088;&#1099;&#1074;&#1072;%203%20-%20&#1089;&#1072;&#1083;&#1102;&#1090;%20(www.hotplayer.ru).mp3" TargetMode="External"/><Relationship Id="rId6" Type="http://schemas.openxmlformats.org/officeDocument/2006/relationships/image" Target="../media/image44.gif"/><Relationship Id="rId11" Type="http://schemas.openxmlformats.org/officeDocument/2006/relationships/image" Target="../media/image48.png"/><Relationship Id="rId5" Type="http://schemas.openxmlformats.org/officeDocument/2006/relationships/image" Target="../media/image43.gif"/><Relationship Id="rId10" Type="http://schemas.openxmlformats.org/officeDocument/2006/relationships/image" Target="../media/image41.png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://www.tour52.ru/russia/sankt-peterburg.htm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://www.tour52.ru/russia/volgograd.htm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 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«Нижнекамская школа №18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для детей с ограниченными возможностями здоровья»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t-RU" sz="1600" b="1" dirty="0" smtClean="0">
                <a:latin typeface="Times New Roman" pitchFamily="18" charset="0"/>
                <a:cs typeface="Times New Roman" pitchFamily="18" charset="0"/>
              </a:rPr>
              <a:t>423570, РТ г.Нижнекамск,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пр. Химиков, 74а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Телефон/факс 8 (8555) 39-52-25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420888"/>
            <a:ext cx="6264696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«Герои той Войны...»</a:t>
            </a:r>
          </a:p>
          <a:p>
            <a:endParaRPr 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5949280"/>
            <a:ext cx="205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Нижнекамск 2022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4221088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Бакланова Елена  Николаевна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учитель трудового обучения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esktop\МУЗЫКА\0_b43b0_a313f524_or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1"/>
            <a:ext cx="11521280" cy="8648403"/>
          </a:xfrm>
          <a:prstGeom prst="rect">
            <a:avLst/>
          </a:prstGeom>
          <a:noFill/>
        </p:spPr>
      </p:pic>
      <p:pic>
        <p:nvPicPr>
          <p:cNvPr id="2" name="Picture 2" descr="D:\Desktop\МУЗЫКА\book-clip-art-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" y="0"/>
            <a:ext cx="91381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332656"/>
            <a:ext cx="1712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Смоленск</a:t>
            </a:r>
            <a:endParaRPr lang="ru-RU" sz="2800" b="1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Курган в Смоленске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321571" cy="338437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5373216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 мая 1985 года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449057">
            <a:off x="5173962" y="1113769"/>
            <a:ext cx="28803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июле 1941 года, после разгрома советского западного фронта, немецкие войска двинулись в центр России. Главная цель противника - выйти на шоссе Смоленск-Москва, взять Смоленск и направить все свои силы на захват Москвы. 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сегодня в Смоленске существует музей «Смоленщина в годы Великой Отечественной войны»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748464" cy="98072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Война — не место для детей!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             Здесь нет ни книжек, ни игрушек.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    Разрывы мин и грохот пушек,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И море крови и смертей…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s://im2-tub-ru.yandex.net/i?id=890cdaddcde83768465f75446d0e7edd-77-144&amp;n=21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264184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im3-tub-ru.yandex.net/i?id=d23c9edfe77f2948ce37127afe8c7bdd-141-144&amp;n=21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49080"/>
            <a:ext cx="2592288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ru.convdocs.org/pars_docs/refs/201/200934/200934_html_162ff66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4180" t="20013" r="27461" b="24397"/>
          <a:stretch>
            <a:fillRect/>
          </a:stretch>
        </p:blipFill>
        <p:spPr bwMode="auto">
          <a:xfrm>
            <a:off x="6516216" y="1700808"/>
            <a:ext cx="223224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660232" y="4365104"/>
            <a:ext cx="2051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«Дети Войны» Авторы памятника: скульптор Константин </a:t>
            </a:r>
            <a:r>
              <a:rPr lang="ru-RU" b="1" dirty="0" err="1" smtClean="0">
                <a:solidFill>
                  <a:srgbClr val="002060"/>
                </a:solidFill>
              </a:rPr>
              <a:t>Зинич</a:t>
            </a:r>
            <a:r>
              <a:rPr lang="ru-RU" b="1" dirty="0" smtClean="0">
                <a:solidFill>
                  <a:srgbClr val="002060"/>
                </a:solidFill>
              </a:rPr>
              <a:t> и архитектор Андрей Касаткин. 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3553" name="Picture 1" descr="D:\Desktop\МУЗЫКА\3454554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00808"/>
            <a:ext cx="3047314" cy="45811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Война. Страшней нет ничего на свете,</a:t>
            </a:r>
            <a:br>
              <a:rPr lang="ru-RU" sz="20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«Для фронта всё!» – девиз страны таков,</a:t>
            </a:r>
            <a:br>
              <a:rPr lang="ru-RU" sz="20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Трудились все: и взрослые, и дети</a:t>
            </a:r>
            <a:br>
              <a:rPr lang="ru-RU" sz="20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В полях и у мартенов, у станков.</a:t>
            </a:r>
            <a:endParaRPr lang="ru-RU" sz="20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D:\Desktop\МУЗЫКА\5374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509120"/>
            <a:ext cx="2081032" cy="2112966"/>
          </a:xfrm>
          <a:prstGeom prst="rect">
            <a:avLst/>
          </a:prstGeom>
          <a:noFill/>
        </p:spPr>
      </p:pic>
      <p:pic>
        <p:nvPicPr>
          <p:cNvPr id="16387" name="Picture 3" descr="D:\Desktop\МУЗЫКА\1-1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1584176" cy="2200245"/>
          </a:xfrm>
          <a:prstGeom prst="rect">
            <a:avLst/>
          </a:prstGeom>
          <a:noFill/>
        </p:spPr>
      </p:pic>
      <p:pic>
        <p:nvPicPr>
          <p:cNvPr id="16389" name="Picture 5" descr="D:\Desktop\МУЗЫКА\tyll-1352367857.jpg"/>
          <p:cNvPicPr>
            <a:picLocks noChangeAspect="1" noChangeArrowheads="1"/>
          </p:cNvPicPr>
          <p:nvPr/>
        </p:nvPicPr>
        <p:blipFill>
          <a:blip r:embed="rId5" cstate="print"/>
          <a:srcRect l="11283" t="28720" b="14353"/>
          <a:stretch>
            <a:fillRect/>
          </a:stretch>
        </p:blipFill>
        <p:spPr bwMode="auto">
          <a:xfrm>
            <a:off x="2699792" y="5013176"/>
            <a:ext cx="3851920" cy="1647776"/>
          </a:xfrm>
          <a:prstGeom prst="rect">
            <a:avLst/>
          </a:prstGeom>
          <a:noFill/>
        </p:spPr>
      </p:pic>
      <p:pic>
        <p:nvPicPr>
          <p:cNvPr id="16390" name="Picture 6" descr="D:\Desktop\МУЗЫКА\preview-1832271649.jpg"/>
          <p:cNvPicPr>
            <a:picLocks noChangeAspect="1" noChangeArrowheads="1"/>
          </p:cNvPicPr>
          <p:nvPr/>
        </p:nvPicPr>
        <p:blipFill>
          <a:blip r:embed="rId6" cstate="print"/>
          <a:srcRect l="33800" r="19400"/>
          <a:stretch>
            <a:fillRect/>
          </a:stretch>
        </p:blipFill>
        <p:spPr bwMode="auto">
          <a:xfrm>
            <a:off x="7164288" y="404664"/>
            <a:ext cx="1679252" cy="2016224"/>
          </a:xfrm>
          <a:prstGeom prst="rect">
            <a:avLst/>
          </a:prstGeom>
          <a:noFill/>
        </p:spPr>
      </p:pic>
      <p:pic>
        <p:nvPicPr>
          <p:cNvPr id="16391" name="Picture 7" descr="D:\Desktop\МУЗЫКА\120289756_3.jpg"/>
          <p:cNvPicPr>
            <a:picLocks noChangeAspect="1" noChangeArrowheads="1"/>
          </p:cNvPicPr>
          <p:nvPr/>
        </p:nvPicPr>
        <p:blipFill>
          <a:blip r:embed="rId7" cstate="print"/>
          <a:srcRect l="26772" t="14342" r="25421" b="19685"/>
          <a:stretch>
            <a:fillRect/>
          </a:stretch>
        </p:blipFill>
        <p:spPr bwMode="auto">
          <a:xfrm>
            <a:off x="2915816" y="1646082"/>
            <a:ext cx="3428206" cy="3153950"/>
          </a:xfrm>
          <a:prstGeom prst="rect">
            <a:avLst/>
          </a:prstGeom>
          <a:noFill/>
        </p:spPr>
      </p:pic>
      <p:pic>
        <p:nvPicPr>
          <p:cNvPr id="16392" name="Picture 8" descr="D:\Desktop\МУЗЫКА\120286537_11.jpg"/>
          <p:cNvPicPr>
            <a:picLocks noChangeAspect="1" noChangeArrowheads="1"/>
          </p:cNvPicPr>
          <p:nvPr/>
        </p:nvPicPr>
        <p:blipFill>
          <a:blip r:embed="rId8" cstate="print"/>
          <a:srcRect l="14515" t="10968" r="17600" b="27402"/>
          <a:stretch>
            <a:fillRect/>
          </a:stretch>
        </p:blipFill>
        <p:spPr bwMode="auto">
          <a:xfrm>
            <a:off x="179512" y="2564904"/>
            <a:ext cx="2304256" cy="1571084"/>
          </a:xfrm>
          <a:prstGeom prst="rect">
            <a:avLst/>
          </a:prstGeom>
          <a:noFill/>
        </p:spPr>
      </p:pic>
      <p:pic>
        <p:nvPicPr>
          <p:cNvPr id="16393" name="Picture 9" descr="D:\Desktop\МУЗЫКА\unnamed (2).jpg"/>
          <p:cNvPicPr>
            <a:picLocks noChangeAspect="1" noChangeArrowheads="1"/>
          </p:cNvPicPr>
          <p:nvPr/>
        </p:nvPicPr>
        <p:blipFill>
          <a:blip r:embed="rId9" cstate="print"/>
          <a:srcRect l="17516" t="11610" r="16040" b="2751"/>
          <a:stretch>
            <a:fillRect/>
          </a:stretch>
        </p:blipFill>
        <p:spPr bwMode="auto">
          <a:xfrm>
            <a:off x="395536" y="4077072"/>
            <a:ext cx="1944216" cy="2505879"/>
          </a:xfrm>
          <a:prstGeom prst="rect">
            <a:avLst/>
          </a:prstGeom>
          <a:noFill/>
        </p:spPr>
      </p:pic>
      <p:pic>
        <p:nvPicPr>
          <p:cNvPr id="16394" name="Picture 10" descr="D:\Desktop\МУЗЫКА\1_big_pamiatnik-nesovershennoletnim-truzhenikam-tyl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2420888"/>
            <a:ext cx="1491164" cy="19888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Памятник ветерану">
            <a:hlinkClick r:id="rId3" tgtFrame="&quot;dfoto&quot;"/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263" r="15789"/>
          <a:stretch>
            <a:fillRect/>
          </a:stretch>
        </p:blipFill>
        <p:spPr bwMode="auto">
          <a:xfrm>
            <a:off x="1475656" y="1412776"/>
            <a:ext cx="4824536" cy="464971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971600" y="-31739"/>
            <a:ext cx="70567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Памятник Ветерану на улице Кирова в Калуге был установлен 20 июня 2011 года. Торжественное открытие памятника прошло 22 июня того же года. Автор памятника – скульптор Светлана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Фарниева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92280" y="2312002"/>
            <a:ext cx="205172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Прообразом скульптуры ветерана стал реальный человек – житель Кондрово, Филиппенков Петр Федорович.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716016" y="548680"/>
            <a:ext cx="3852936" cy="59708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В тяжелые военные годы помощниками бойцов были и животные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solidFill>
                <a:srgbClr val="7030A0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В период Великой Отечественной войны собаки-санитары вынесли на себе с поля боя более 700 тысяч раненых бойцов.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</p:txBody>
      </p:sp>
      <p:pic>
        <p:nvPicPr>
          <p:cNvPr id="4" name="Рисунок 3" descr="http://s42.radikal.ru/i096/1110/45/3279525ce54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31236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D:\Desktop\МУЗЫКА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8640"/>
            <a:ext cx="3612581" cy="587727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6488668"/>
            <a:ext cx="1460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г. Ессентуки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pic>
        <p:nvPicPr>
          <p:cNvPr id="29698" name="Picture 2" descr="D:\Desktop\МУЗЫК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6108171" cy="458112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5616" y="332656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В 2009 году была открыта скульптуры Салавата Щербакова «Военный инструктор с собакой» в парке «</a:t>
            </a:r>
            <a:r>
              <a:rPr lang="ru-RU" sz="2000" b="1" i="1" dirty="0" err="1" smtClean="0">
                <a:solidFill>
                  <a:srgbClr val="FF0000"/>
                </a:solidFill>
              </a:rPr>
              <a:t>Терлецкая</a:t>
            </a:r>
            <a:r>
              <a:rPr lang="ru-RU" sz="2000" b="1" i="1" dirty="0" smtClean="0">
                <a:solidFill>
                  <a:srgbClr val="FF0000"/>
                </a:solidFill>
              </a:rPr>
              <a:t> дубрава»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19672" y="332656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Памятник собакам-подрывникам,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г. Волгоград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D:\Desktop\МУЗЫКА\3.jpg"/>
          <p:cNvPicPr>
            <a:picLocks noChangeAspect="1" noChangeArrowheads="1"/>
          </p:cNvPicPr>
          <p:nvPr/>
        </p:nvPicPr>
        <p:blipFill>
          <a:blip r:embed="rId3" cstate="print"/>
          <a:srcRect l="10192" t="8426" r="26105"/>
          <a:stretch>
            <a:fillRect/>
          </a:stretch>
        </p:blipFill>
        <p:spPr bwMode="auto">
          <a:xfrm>
            <a:off x="2339752" y="1375278"/>
            <a:ext cx="3960440" cy="51650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1"/>
            <a:ext cx="828092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мае 2010 года на площади Мира в Архангельске состоялось торжественное открытие памятка Тюленю-спасителю. Именно благодаря этому животному в годы Великой Отечественной Войны были спасены тысячи людей не только в Архангельске, но и в блокадном Ленинграде.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Мясо и жир тюленей, добываемых в Баренцевом и Белом морях, спасли от голодной смерти жителей этих двух городов. В Ленинград их доставляли по "дороге жизни" через замерзшее Ладожское озеро.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Desktop\МУЗЫКА\5375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708920"/>
            <a:ext cx="6227512" cy="414908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:\Desktop\МУЗЫКА\image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9882787" cy="6858000"/>
          </a:xfrm>
          <a:prstGeom prst="rect">
            <a:avLst/>
          </a:prstGeom>
          <a:noFill/>
        </p:spPr>
      </p:pic>
      <p:pic>
        <p:nvPicPr>
          <p:cNvPr id="3" name="Рисунок 2" descr="C:\Users\1\Desktop\DSC021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6250" t="3891"/>
          <a:stretch/>
        </p:blipFill>
        <p:spPr bwMode="auto">
          <a:xfrm>
            <a:off x="6407696" y="3645024"/>
            <a:ext cx="2736304" cy="230425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548680"/>
            <a:ext cx="28083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Под памятником праха нет солдат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Поставлен он для памяти людской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Салюты над ним майские гремят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Оберегая внуков их покой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Для памяти поставлен обелиск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Мы чтить и помнить воинов должны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Всех тех, чьих не припомним даже лиц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Всех тех, кто не вернулся к нам с войны...</a:t>
            </a:r>
          </a:p>
        </p:txBody>
      </p:sp>
      <p:pic>
        <p:nvPicPr>
          <p:cNvPr id="67586" name="Picture 2" descr="D:\Desktop\IMG-20201130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3573016"/>
            <a:ext cx="2880320" cy="216024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7587" name="Picture 3" descr="D:\Desktop\IMG-20201130-WA0005.jpg"/>
          <p:cNvPicPr>
            <a:picLocks noChangeAspect="1" noChangeArrowheads="1"/>
          </p:cNvPicPr>
          <p:nvPr/>
        </p:nvPicPr>
        <p:blipFill>
          <a:blip r:embed="rId6" cstate="print"/>
          <a:srcRect t="12191" r="30280"/>
          <a:stretch>
            <a:fillRect/>
          </a:stretch>
        </p:blipFill>
        <p:spPr bwMode="auto">
          <a:xfrm>
            <a:off x="6372200" y="980728"/>
            <a:ext cx="2486679" cy="23488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7588" name="Picture 4" descr="D:\Desktop\IMG_20201130_1233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980728"/>
            <a:ext cx="2867811" cy="215085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2050" name="Picture 2" descr="D:\Desktop\МУЗЫКА\9-maya-6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149080"/>
            <a:ext cx="2857500" cy="2266950"/>
          </a:xfrm>
          <a:prstGeom prst="rect">
            <a:avLst/>
          </a:prstGeom>
          <a:noFill/>
        </p:spPr>
      </p:pic>
      <p:pic>
        <p:nvPicPr>
          <p:cNvPr id="11" name="Минута молчания - Метроном 30 сек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7020272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D:\Desktop\МУЗЫКА\fireworks-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60198"/>
            <a:ext cx="9144000" cy="8668512"/>
          </a:xfrm>
          <a:prstGeom prst="rect">
            <a:avLst/>
          </a:prstGeom>
          <a:noFill/>
        </p:spPr>
      </p:pic>
      <p:pic>
        <p:nvPicPr>
          <p:cNvPr id="33794" name="Picture 2" descr="D:\Desktop\МУЗЫКА\fireworks-1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7" y="2492896"/>
            <a:ext cx="3024336" cy="290393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3798" name="Picture 6" descr="D:\Desktop\МУЗЫКА\firework-1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12576" y="5013176"/>
            <a:ext cx="9756576" cy="32194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6" descr="D:\Desktop\МУЗЫКА\firework-1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96552" y="4869160"/>
            <a:ext cx="9756576" cy="32194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3804" name="Picture 12" descr="D:\Desktop\МУЗЫКА\69127896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172692">
            <a:off x="765950" y="847086"/>
            <a:ext cx="2159385" cy="2159385"/>
          </a:xfrm>
          <a:prstGeom prst="rect">
            <a:avLst/>
          </a:prstGeom>
          <a:noFill/>
        </p:spPr>
      </p:pic>
      <p:pic>
        <p:nvPicPr>
          <p:cNvPr id="33806" name="Picture 14" descr="D:\Desktop\МУЗЫКА\60066117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07824">
            <a:off x="7336678" y="280129"/>
            <a:ext cx="1527193" cy="1527193"/>
          </a:xfrm>
          <a:prstGeom prst="rect">
            <a:avLst/>
          </a:prstGeom>
          <a:noFill/>
        </p:spPr>
      </p:pic>
      <p:pic>
        <p:nvPicPr>
          <p:cNvPr id="33808" name="Picture 16" descr="D:\Desktop\МУЗЫКА\33158017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583169">
            <a:off x="6154115" y="2205872"/>
            <a:ext cx="2124169" cy="2124169"/>
          </a:xfrm>
          <a:prstGeom prst="rect">
            <a:avLst/>
          </a:prstGeom>
          <a:noFill/>
        </p:spPr>
      </p:pic>
      <p:pic>
        <p:nvPicPr>
          <p:cNvPr id="11" name="Звук взрыва 3 - салют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6516216" y="6381328"/>
            <a:ext cx="304800" cy="304800"/>
          </a:xfrm>
          <a:prstGeom prst="rect">
            <a:avLst/>
          </a:prstGeom>
        </p:spPr>
      </p:pic>
      <p:pic>
        <p:nvPicPr>
          <p:cNvPr id="12" name="Звуки - залпы салюта (www.hotplayer.ru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6948264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Desktop\МУЗЫКА\вечный-огонь-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1520"/>
            <a:ext cx="9187142" cy="903098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476672"/>
            <a:ext cx="5220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90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 Black" pitchFamily="34" charset="0"/>
              </a:rPr>
              <a:t>ГЕРОИ ТОЙ ВОЙНЫ...</a:t>
            </a:r>
            <a:endParaRPr lang="ru-RU" sz="6000" b="1" dirty="0">
              <a:ln w="19050">
                <a:solidFill>
                  <a:srgbClr val="FF0000"/>
                </a:solidFill>
              </a:ln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Tm="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D:\Desktop\МУЗЫКА\image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88278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u="sng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ГОРОДА-ГЕРОИ</a:t>
            </a:r>
            <a:endParaRPr lang="ru-RU" sz="5400" u="sng" dirty="0">
              <a:ln w="28575">
                <a:solidFill>
                  <a:srgbClr val="FFFF00"/>
                </a:solidFill>
              </a:ln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44208" y="4941168"/>
            <a:ext cx="2252936" cy="15736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9" y="1340768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герои, которые погибли и чьих имён мы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знаем...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420888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герои, чьи имена запомнятся навсегда...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3861048"/>
            <a:ext cx="67687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герои, которые подверглись жутким годам блокады, нападений и захвата, но которые выстояли и переломили ход войны...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Desktop\МУЗЫКА\0_b43b0_a313f524_or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1"/>
            <a:ext cx="11521280" cy="8648403"/>
          </a:xfrm>
          <a:prstGeom prst="rect">
            <a:avLst/>
          </a:prstGeom>
          <a:noFill/>
        </p:spPr>
      </p:pic>
      <p:pic>
        <p:nvPicPr>
          <p:cNvPr id="58370" name="Picture 2" descr="D:\Desktop\МУЗЫКА\book-clip-art-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1" y="0"/>
            <a:ext cx="91381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260648"/>
            <a:ext cx="2032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Санкт-Петербург</a:t>
            </a:r>
          </a:p>
          <a:p>
            <a:r>
              <a:rPr lang="ru-RU" sz="2000" b="1" u="sng" dirty="0" smtClean="0">
                <a:solidFill>
                  <a:srgbClr val="C00000"/>
                </a:solidFill>
              </a:rPr>
              <a:t>(Ленинград)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Город-герой Ленинград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1866553" cy="170348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 rot="153184">
            <a:off x="1187624" y="1916832"/>
            <a:ext cx="264604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sz="1200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мая 1965 года</a:t>
            </a: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сентября 1941 немецкий войска вышли к Ладожскому озеру, и, захватив исток Невы, блокировали Ленинград с суши. С этого дня началось одно из самых страшных событий войны – 872 дневная блокада Ленинграда. </a:t>
            </a: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Блокада Ленинграда окончательно была снята в 1944 году.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r>
              <a:rPr lang="ru-RU" sz="12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память о «Дороге жизни» установлено 7 монументов, 112 памятных столбов вдоль шоссе и железной дороги. Центральным памятником в </a:t>
            </a:r>
            <a:r>
              <a:rPr lang="ru-RU" sz="12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Санкт-Петербурге</a:t>
            </a:r>
            <a:r>
              <a:rPr lang="ru-RU" sz="12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сегодня является монумент «Разорванное кольцо», символизирующее прорыв блокады советскими войсками.</a:t>
            </a:r>
            <a:r>
              <a:rPr lang="ru-RU" sz="12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54336">
            <a:off x="4781231" y="255713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Москва</a:t>
            </a:r>
            <a:endParaRPr lang="ru-RU" sz="2800" b="1" u="sng" dirty="0">
              <a:solidFill>
                <a:srgbClr val="C00000"/>
              </a:solidFill>
            </a:endParaRPr>
          </a:p>
        </p:txBody>
      </p:sp>
      <p:pic>
        <p:nvPicPr>
          <p:cNvPr id="7" name="Содержимое 3" descr="Могила Неизвестного солдата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1741587" cy="17281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 rot="21416287">
            <a:off x="4896487" y="1935605"/>
            <a:ext cx="35101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sz="1400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мая 1965 год</a:t>
            </a: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Битва за Москву охватила огромное количество городов и деревень, находившихся по пути следования немцев. Советское командование навязало противнику «войну на истощение» (до последнего батальона, решавшего ход сражения).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</a:t>
            </a:r>
            <a:r>
              <a:rPr lang="ru-RU" sz="14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4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 стен Московского Кремля установлен мемориал – могила неизвестного солдата. Перед ней вечный огонь в память всем солдатам войны. Они всегда останутся в памяти, как и слова, высеченные в нише над мемориалом: «Имя твое неизвестно, подвиг твой бессмертен».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Desktop\МУЗЫКА\0_b43b0_a313f524_or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60801" y="-2331639"/>
            <a:ext cx="13621782" cy="10225136"/>
          </a:xfrm>
          <a:prstGeom prst="rect">
            <a:avLst/>
          </a:prstGeom>
          <a:noFill/>
        </p:spPr>
      </p:pic>
      <p:pic>
        <p:nvPicPr>
          <p:cNvPr id="2" name="Picture 2" descr="D:\Desktop\МУЗЫКА\book-clip-art-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1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250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Одесса (Украина)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Стелла в Одессе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2376264" cy="23042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 rot="155115">
            <a:off x="837492" y="2557698"/>
            <a:ext cx="295232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9260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99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 мая 1965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9260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Одесса была в числе первых городов, подвергшаяся нападению фашистских захватчиков.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39260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9260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в парке имени Тараса Шевченко установлен мемориальный комплекс «Аллея славы» в честь памяти защитникам Одессы.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42166">
            <a:off x="5306765" y="68976"/>
            <a:ext cx="185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Севастополь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7" name="Содержимое 3" descr="Севастопольская бухта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447366">
            <a:off x="6140203" y="3802256"/>
            <a:ext cx="2591918" cy="258250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 rot="21435137">
            <a:off x="4782451" y="925668"/>
            <a:ext cx="3779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мая 1965 года</a:t>
            </a: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  </a:t>
            </a: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память о подвиге советских воинов в Севастополе воздвигнут обелиск воинской Славы на Сапун-горе - место, являющиеся ключевой оборонительной позицией в годы обороны Севастополя.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esktop\МУЗЫКА\0_b43b0_a313f524_or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1"/>
            <a:ext cx="11521280" cy="8648403"/>
          </a:xfrm>
          <a:prstGeom prst="rect">
            <a:avLst/>
          </a:prstGeom>
          <a:noFill/>
        </p:spPr>
      </p:pic>
      <p:pic>
        <p:nvPicPr>
          <p:cNvPr id="2" name="Picture 2" descr="D:\Desktop\МУЗЫКА\book-clip-art-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1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166231">
            <a:off x="980793" y="269621"/>
            <a:ext cx="3361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Волгоград (Сталинград)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Монумент в центре Волгограда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2703">
            <a:off x="755576" y="620688"/>
            <a:ext cx="2385467" cy="22414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 rot="189045">
            <a:off x="567809" y="2452400"/>
            <a:ext cx="38701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sz="1600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мая 1965 года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Битва за Сталинград, проходившая с июля 1942 по февраль 1943, не просто одно из важнейших сражений в истории войны, но битва, переломившая ход всей войны.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r>
              <a:rPr lang="ru-RU" sz="16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Мамаевом Кургане в </a:t>
            </a:r>
            <a:r>
              <a:rPr lang="ru-RU" sz="16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Волгограде</a:t>
            </a:r>
            <a:r>
              <a:rPr lang="ru-RU" sz="16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расположен памятник-ансамбль «Героям Сталинградской битвы», вершиной которого является памятник Родине-Матери, призывающей в любую минуту броситься на защиту Родины.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54832">
            <a:off x="4947425" y="289885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Киев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7" name="Содержимое 3" descr="Надпись на обелиске в Киеве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411042">
            <a:off x="5943834" y="258378"/>
            <a:ext cx="2527179" cy="230567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 rot="21444577">
            <a:off x="4730783" y="2454199"/>
            <a:ext cx="40679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мая 1965 года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июле 1941 70 дней продолжалась оборонительная операция за Киев.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</a:t>
            </a: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Киеве, как и в Волгограде, есть свой «Родина-мать» - монумент скульптура, являющей ключевым центром «Национального музея истории Великой Отечественной Войны в 1941- 1945 годах».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esktop\МУЗЫКА\0_b43b0_a313f524_or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1"/>
            <a:ext cx="11521280" cy="8648403"/>
          </a:xfrm>
          <a:prstGeom prst="rect">
            <a:avLst/>
          </a:prstGeom>
          <a:noFill/>
        </p:spPr>
      </p:pic>
      <p:pic>
        <p:nvPicPr>
          <p:cNvPr id="2" name="Picture 2" descr="D:\Desktop\МУЗЫКА\book-clip-art-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1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3843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Брестская крепость (Белоруссия)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Знаменитый брестский памятник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9080"/>
            <a:ext cx="2287488" cy="239499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836712"/>
            <a:ext cx="374441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sz="1400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мая 1965 года</a:t>
            </a: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Немцы планировали быстро захватить Брест и двинуться дальше, вглубь страны. Но их планы нарушились. В течение нескольких дней малочисленная группа советских воинов не давали немцам полностью проникнуть в Крепость. Перестрелка не смолкала ни на минуту.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</a:t>
            </a:r>
            <a:r>
              <a:rPr lang="ru-RU" sz="14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400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крепость является мемориалом с 1971 года. В нем располагается музей обороны Брестской крепости, памятник погибшим солдатам, и всегда горит Вечный огонь Славы.</a:t>
            </a:r>
            <a:r>
              <a:rPr lang="ru-RU" sz="1400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79797">
            <a:off x="5148064" y="188640"/>
            <a:ext cx="1564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Керчь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415694">
            <a:off x="5220072" y="2420888"/>
            <a:ext cx="324036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14 сентября 1973 года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Через город Керчь линия фронта переходила четыре раза.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честь освобождения города на горе Митридат воздвигнуты Вечный огонь и Обелиск Славы.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Стелла над Керчью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2478795" cy="247879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esktop\МУЗЫКА\0_b43b0_a313f524_or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1"/>
            <a:ext cx="11521280" cy="8648403"/>
          </a:xfrm>
          <a:prstGeom prst="rect">
            <a:avLst/>
          </a:prstGeom>
          <a:noFill/>
        </p:spPr>
      </p:pic>
      <p:pic>
        <p:nvPicPr>
          <p:cNvPr id="2" name="Picture 2" descr="D:\Desktop\МУЗЫКА\book-clip-art-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1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159901">
            <a:off x="1596856" y="322940"/>
            <a:ext cx="206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Новороссийск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У берега Новороссийска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2664296" cy="25922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 rot="151415">
            <a:off x="467544" y="3140969"/>
            <a:ext cx="381642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14 сентября 1973 года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одним из главных памятников, посвященных войне, является мемориальный комплекс «Рубеж обороны». 40 метровая стела, переброшенная через дорогу, загораживает путь всякому, кто пришел в город со злым умыслом.</a:t>
            </a: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  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438073">
            <a:off x="5168882" y="329209"/>
            <a:ext cx="242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Минск (Белоруссия)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pic>
        <p:nvPicPr>
          <p:cNvPr id="7" name="Содержимое 3" descr="Памятная стелла в Минске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9080"/>
            <a:ext cx="2529483" cy="24574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 rot="21407040">
            <a:off x="4862831" y="779300"/>
            <a:ext cx="36724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26 июня 1974 года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Уже 25 июня 1941 Минск был оккупирован немецкими войсками.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одним из значимых памятников в Минске является мемориал «Яма», посвященный жертвам Холокоста. Это первый памятник с надписью на идише, который был установлен в СССР.</a:t>
            </a: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esktop\МУЗЫКА\0_b43b0_a313f524_ori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891481"/>
            <a:ext cx="11521280" cy="8648403"/>
          </a:xfrm>
          <a:prstGeom prst="rect">
            <a:avLst/>
          </a:prstGeom>
          <a:noFill/>
        </p:spPr>
      </p:pic>
      <p:pic>
        <p:nvPicPr>
          <p:cNvPr id="2" name="Picture 2" descr="D:\Desktop\МУЗЫКА\book-clip-art-9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15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260648"/>
            <a:ext cx="871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</a:rPr>
              <a:t>Тула</a:t>
            </a:r>
            <a:endParaRPr lang="ru-RU" sz="2800" b="1" u="sng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71684">
            <a:off x="827584" y="1052736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 декабря 1976 года</a:t>
            </a:r>
            <a:endParaRPr lang="ru-RU" sz="1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</a:t>
            </a: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 всему городу установлены памятники боевой славы, а на площади Победы, в южной части города, установлены три обелиска в форме штыков и фигуры солдата и рабочего.</a:t>
            </a: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D:\Desktop\МУЗЫКА\3044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2345">
            <a:off x="827584" y="3861048"/>
            <a:ext cx="3521270" cy="2533088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 rot="21324128">
            <a:off x="4947992" y="251454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Мурманск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8" name="Содержимое 3" descr="Самый северный город-герой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21382210">
            <a:off x="5920911" y="261258"/>
            <a:ext cx="2761096" cy="279511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9" name="Прямоугольник 8"/>
          <p:cNvSpPr/>
          <p:nvPr/>
        </p:nvSpPr>
        <p:spPr>
          <a:xfrm rot="21422688">
            <a:off x="4996321" y="3158855"/>
            <a:ext cx="35540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присвоения звания: </a:t>
            </a:r>
            <a:r>
              <a:rPr lang="ru-RU" b="1" dirty="0" smtClean="0">
                <a:solidFill>
                  <a:srgbClr val="99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 мая 1985 год</a:t>
            </a: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Мемориал: мемориал «Защитникам Советского Заполярья в годы Великой Отечественной войны» установлен на юге Мурманска к 30-летию разгрома немецких войск в Заполярье.</a:t>
            </a:r>
            <a:r>
              <a:rPr lang="ru-RU" dirty="0" smtClean="0">
                <a:solidFill>
                  <a:srgbClr val="39260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400</Words>
  <Application>Microsoft Office PowerPoint</Application>
  <PresentationFormat>Экран (4:3)</PresentationFormat>
  <Paragraphs>105</Paragraphs>
  <Slides>19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Государственное бюджетное образовательное учреждение    «Нижнекамская школа №18  для детей с ограниченными возможностями здоровья» 423570, РТ г.Нижнекамск, пр. Химиков, 74а Телефон/факс 8 (8555) 39-52-25 </vt:lpstr>
      <vt:lpstr>Слайд 2</vt:lpstr>
      <vt:lpstr>ГОРОДА-ГЕРОИ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Война — не место для детей!              Здесь нет ни книжек, ни игрушек.     Разрывы мин и грохот пушек, И море крови и смертей…</vt:lpstr>
      <vt:lpstr>Война. Страшней нет ничего на свете, «Для фронта всё!» – девиз страны таков, Трудились все: и взрослые, и дети В полях и у мартенов, у станков.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   «Нижнекамская школа №18  для детей с ограниченными возможностями здоровья» 423570, РТ г.Нижнекамск, пр. Химиков, 74а Телефон/факс 8 (8555) 39-52-25 </dc:title>
  <dc:creator>Admin</dc:creator>
  <cp:lastModifiedBy>Admin</cp:lastModifiedBy>
  <cp:revision>3</cp:revision>
  <dcterms:created xsi:type="dcterms:W3CDTF">2022-02-28T16:05:10Z</dcterms:created>
  <dcterms:modified xsi:type="dcterms:W3CDTF">2022-02-28T16:14:26Z</dcterms:modified>
</cp:coreProperties>
</file>